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5" r:id="rId7"/>
    <p:sldId id="261" r:id="rId8"/>
    <p:sldId id="262" r:id="rId9"/>
    <p:sldId id="263" r:id="rId10"/>
    <p:sldId id="267" r:id="rId11"/>
    <p:sldId id="268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5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9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6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9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8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3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0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4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55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5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4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04AE2-826F-4AFF-8991-F634EDDCD17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33F44-14D0-49FA-A59F-6B6681C15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etforbeginners.about.com/od/internet101/f/What-Exactly-Is-Twitter.htm" TargetMode="External"/><Relationship Id="rId7" Type="http://schemas.openxmlformats.org/officeDocument/2006/relationships/hyperlink" Target="http://www.teachhub.com/50-ways-use-twitter-classroom" TargetMode="External"/><Relationship Id="rId2" Type="http://schemas.openxmlformats.org/officeDocument/2006/relationships/hyperlink" Target="http://fly.twitter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atisticbrain.com/twitter-statistics/" TargetMode="External"/><Relationship Id="rId5" Type="http://schemas.openxmlformats.org/officeDocument/2006/relationships/hyperlink" Target="http://www.gcflearnfree.org/twitter101/1" TargetMode="External"/><Relationship Id="rId4" Type="http://schemas.openxmlformats.org/officeDocument/2006/relationships/hyperlink" Target="http://www.explania.com/en/channels/technology/detail/what-is-twitte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Thk4x61DY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 this how birds </a:t>
            </a:r>
          </a:p>
          <a:p>
            <a:r>
              <a:rPr lang="en-US" dirty="0" smtClean="0"/>
              <a:t>Communicate?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61738"/>
            <a:ext cx="5638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388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" y="38862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3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There are four basic buttons on a twitter page:</a:t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517358" cy="23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38200" y="4191000"/>
            <a:ext cx="7086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Home: all of your interest in one place</a:t>
            </a:r>
          </a:p>
          <a:p>
            <a:r>
              <a:rPr lang="en-US" dirty="0"/>
              <a:t>Connect: keeps the conversation flowing</a:t>
            </a:r>
          </a:p>
          <a:p>
            <a:r>
              <a:rPr lang="en-US" dirty="0"/>
              <a:t>Discover: discover will help you find out more about your interest</a:t>
            </a:r>
          </a:p>
          <a:p>
            <a:r>
              <a:rPr lang="en-US" dirty="0"/>
              <a:t>Your Profile: share information you want people to know about you in a glance</a:t>
            </a:r>
          </a:p>
        </p:txBody>
      </p:sp>
    </p:spTree>
    <p:extLst>
      <p:ext uri="{BB962C8B-B14F-4D97-AF65-F5344CB8AC3E}">
        <p14:creationId xmlns:p14="http://schemas.microsoft.com/office/powerpoint/2010/main" val="17367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is a new button: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Speak up: instantly send your message out to the </a:t>
            </a:r>
            <a:r>
              <a:rPr lang="en-US" dirty="0" smtClean="0"/>
              <a:t>world from anywhere on twitter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8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Being Safe on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using twitter always remember the </a:t>
            </a:r>
            <a:r>
              <a:rPr lang="en-US" dirty="0" smtClean="0"/>
              <a:t>question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Is this something I would want my grandmother to </a:t>
            </a:r>
            <a:r>
              <a:rPr lang="en-US" dirty="0" smtClean="0"/>
              <a:t>see? </a:t>
            </a:r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 smtClean="0"/>
              <a:t>the answer is no, then </a:t>
            </a:r>
            <a:r>
              <a:rPr lang="en-US" b="1" dirty="0" smtClean="0"/>
              <a:t>don’t </a:t>
            </a:r>
            <a:r>
              <a:rPr lang="en-US" dirty="0" smtClean="0"/>
              <a:t>post 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Don’t Tweet and Drive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61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fly.twitter.com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netforbeginners.about.com/od/internet101/f/What-Exactly-Is-Twitter.htm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www.explania.com/en/channels/technology/detail/what-is-twitter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www.gcflearnfree.org/twitter101/1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6"/>
              </a:rPr>
              <a:t>http://www.statisticbrain.com/twitter-statistics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www.teachhub.com/50-ways-use-twitter-classroom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twitter?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an online social networking service</a:t>
            </a:r>
          </a:p>
          <a:p>
            <a:r>
              <a:rPr lang="en-US" dirty="0" smtClean="0"/>
              <a:t>It is a real – time information network</a:t>
            </a:r>
          </a:p>
          <a:p>
            <a:r>
              <a:rPr lang="en-US" dirty="0" smtClean="0"/>
              <a:t>It connects you to the latest stories, ideas, opinions and news that you find interesting</a:t>
            </a:r>
          </a:p>
          <a:p>
            <a:r>
              <a:rPr lang="en-US" dirty="0" smtClean="0"/>
              <a:t>You can see full photos, videos, conversations</a:t>
            </a:r>
          </a:p>
          <a:p>
            <a:r>
              <a:rPr lang="en-US" dirty="0" smtClean="0"/>
              <a:t>It is the fastest, simplest way to stay close to everything you care about.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7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send and receive messages</a:t>
            </a:r>
          </a:p>
          <a:p>
            <a:r>
              <a:rPr lang="en-US" dirty="0" smtClean="0"/>
              <a:t>These messages are called tweets</a:t>
            </a:r>
          </a:p>
          <a:p>
            <a:r>
              <a:rPr lang="en-US" dirty="0" smtClean="0"/>
              <a:t> Tweets are no more than 140 characters which can have links to videos, photos etc.</a:t>
            </a:r>
          </a:p>
          <a:p>
            <a:r>
              <a:rPr lang="en-US" dirty="0" smtClean="0"/>
              <a:t>You can follow people or groups with the same interest as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8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Twitter was created in March 2006 by Jack Dorsey</a:t>
            </a:r>
          </a:p>
          <a:p>
            <a:r>
              <a:rPr lang="en-US" dirty="0" smtClean="0"/>
              <a:t>It was launched by July</a:t>
            </a:r>
          </a:p>
          <a:p>
            <a:r>
              <a:rPr lang="en-US" dirty="0" smtClean="0"/>
              <a:t>There were over 500 million registered users as of 2012 –generating over 340 million tweets daily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 as of May 7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809617"/>
              </p:ext>
            </p:extLst>
          </p:nvPr>
        </p:nvGraphicFramePr>
        <p:xfrm>
          <a:off x="457200" y="1295401"/>
          <a:ext cx="8229600" cy="5027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205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Twitter Company Statistics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number of active registered Twitter users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554,750,000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new Twitter users signing up everyday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135,000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unique Twitter site visitors every month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190 million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Average number of tweets per day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 million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Twitter search engine queries every day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 billion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Percent of Twitter users who use their phone to tweet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43 %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Percent of tweets that come from third party applicants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people that are employed by Twitter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2,500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active Twitter users every month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115 million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Percent of Twitters who don’t tweet but watch other people tweet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days it takes for 1 billion tweets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 days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Number of tweets that happen every second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9,100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270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Twitter Annual Advertising Revenue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Revenue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 (Projected)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$399,500,000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$259,000,000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$139,000,000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$45,000,000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0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Twitter is used for many different reasons, pleasure, professional, education, political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http://www.youtube.com/watch?v=fThk4x61DYY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Mobile devices (phone, </a:t>
            </a:r>
            <a:r>
              <a:rPr lang="en-US" dirty="0" err="1" smtClean="0"/>
              <a:t>ipod</a:t>
            </a:r>
            <a:r>
              <a:rPr lang="en-US" dirty="0" smtClean="0"/>
              <a:t>, </a:t>
            </a:r>
            <a:r>
              <a:rPr lang="en-US" dirty="0" err="1" smtClean="0"/>
              <a:t>ipad</a:t>
            </a:r>
            <a:r>
              <a:rPr lang="en-US" dirty="0"/>
              <a:t> </a:t>
            </a:r>
            <a:r>
              <a:rPr lang="en-US" dirty="0" smtClean="0"/>
              <a:t>...)</a:t>
            </a:r>
          </a:p>
          <a:p>
            <a:r>
              <a:rPr lang="en-US" dirty="0" smtClean="0"/>
              <a:t>An internet connection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19400"/>
            <a:ext cx="6858000" cy="376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Uses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Tweet about upcoming due dates</a:t>
            </a:r>
          </a:p>
          <a:p>
            <a:r>
              <a:rPr lang="en-US" dirty="0" smtClean="0"/>
              <a:t>Provide the class with a running news feed</a:t>
            </a:r>
          </a:p>
          <a:p>
            <a:r>
              <a:rPr lang="en-US" dirty="0" smtClean="0"/>
              <a:t>Create a career list</a:t>
            </a:r>
          </a:p>
          <a:p>
            <a:r>
              <a:rPr lang="en-US" dirty="0" smtClean="0"/>
              <a:t>Connect with the community</a:t>
            </a:r>
          </a:p>
          <a:p>
            <a:r>
              <a:rPr lang="en-US" dirty="0" smtClean="0"/>
              <a:t>Follow the issues</a:t>
            </a:r>
          </a:p>
          <a:p>
            <a:r>
              <a:rPr lang="en-US" dirty="0" smtClean="0"/>
              <a:t>Live tweet field trips</a:t>
            </a:r>
          </a:p>
          <a:p>
            <a:r>
              <a:rPr lang="en-US" dirty="0" smtClean="0"/>
              <a:t>Ask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6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Connect classrooms</a:t>
            </a:r>
          </a:p>
          <a:p>
            <a:r>
              <a:rPr lang="en-US" dirty="0" smtClean="0"/>
              <a:t>Facilitate research</a:t>
            </a:r>
          </a:p>
          <a:p>
            <a:r>
              <a:rPr lang="en-US" dirty="0" smtClean="0"/>
              <a:t>Post math puzzles</a:t>
            </a:r>
          </a:p>
          <a:p>
            <a:r>
              <a:rPr lang="en-US" dirty="0" smtClean="0"/>
              <a:t>Post videos</a:t>
            </a:r>
          </a:p>
          <a:p>
            <a:r>
              <a:rPr lang="en-US" dirty="0" smtClean="0"/>
              <a:t>Create an online art gallery</a:t>
            </a:r>
          </a:p>
          <a:p>
            <a:r>
              <a:rPr lang="en-US" dirty="0" smtClean="0"/>
              <a:t>Network with other educators</a:t>
            </a:r>
          </a:p>
          <a:p>
            <a:r>
              <a:rPr lang="en-US" dirty="0" smtClean="0"/>
              <a:t>Direct message students and parents</a:t>
            </a:r>
          </a:p>
          <a:p>
            <a:r>
              <a:rPr lang="en-US" dirty="0" smtClean="0"/>
              <a:t>Join #</a:t>
            </a:r>
            <a:r>
              <a:rPr lang="en-US" dirty="0" err="1" smtClean="0"/>
              <a:t>educhat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64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521</Words>
  <Application>Microsoft Office PowerPoint</Application>
  <PresentationFormat>On-screen Show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What is twitter?</vt:lpstr>
      <vt:lpstr>PowerPoint Presentation</vt:lpstr>
      <vt:lpstr>History</vt:lpstr>
      <vt:lpstr>Statistics as of May 7th, 2013</vt:lpstr>
      <vt:lpstr>Why Use Twitter</vt:lpstr>
      <vt:lpstr>Materials Required</vt:lpstr>
      <vt:lpstr>Some Uses in the Classroom</vt:lpstr>
      <vt:lpstr>Uses Continued</vt:lpstr>
      <vt:lpstr>There are four basic buttons on a twitter page: </vt:lpstr>
      <vt:lpstr>There is a new button:</vt:lpstr>
      <vt:lpstr>Being Safe on Twitter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Kyle, Heather (ASD-S)</dc:creator>
  <cp:lastModifiedBy>Kyle, Heather (ASD-S)</cp:lastModifiedBy>
  <cp:revision>14</cp:revision>
  <dcterms:created xsi:type="dcterms:W3CDTF">2013-07-03T23:22:05Z</dcterms:created>
  <dcterms:modified xsi:type="dcterms:W3CDTF">2013-07-04T11:56:37Z</dcterms:modified>
</cp:coreProperties>
</file>